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372" r:id="rId2"/>
    <p:sldId id="327" r:id="rId3"/>
    <p:sldId id="340" r:id="rId4"/>
    <p:sldId id="341" r:id="rId5"/>
    <p:sldId id="344" r:id="rId6"/>
    <p:sldId id="361" r:id="rId7"/>
    <p:sldId id="362" r:id="rId8"/>
  </p:sldIdLst>
  <p:sldSz cx="6858000" cy="5143500"/>
  <p:notesSz cx="6858000" cy="9144000"/>
  <p:embeddedFontLs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Kalam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574"/>
    <a:srgbClr val="FB4C43"/>
    <a:srgbClr val="000000"/>
    <a:srgbClr val="D6EEFA"/>
    <a:srgbClr val="ADE2F7"/>
    <a:srgbClr val="FB5B53"/>
    <a:srgbClr val="969696"/>
    <a:srgbClr val="CC7500"/>
    <a:srgbClr val="1E5CC1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79" autoAdjust="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663479" y="687555"/>
            <a:ext cx="505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KHI TRANG SÁCH MỞ RA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16 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16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2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402755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 – </a:t>
            </a:r>
            <a:r>
              <a:rPr lang="en-US" sz="1600" dirty="0" err="1" smtClean="0">
                <a:latin typeface="UTM Avo" panose="02040603050506020204" pitchFamily="18" charset="0"/>
              </a:rPr>
              <a:t>viết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6656117" y="4607463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55;p45"/>
          <p:cNvSpPr/>
          <p:nvPr/>
        </p:nvSpPr>
        <p:spPr>
          <a:xfrm>
            <a:off x="6452705" y="4842138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156;p45"/>
          <p:cNvGrpSpPr/>
          <p:nvPr/>
        </p:nvGrpSpPr>
        <p:grpSpPr>
          <a:xfrm>
            <a:off x="5729416" y="3942594"/>
            <a:ext cx="877924" cy="914396"/>
            <a:chOff x="4022111" y="879761"/>
            <a:chExt cx="1373687" cy="1426738"/>
          </a:xfrm>
        </p:grpSpPr>
        <p:sp>
          <p:nvSpPr>
            <p:cNvPr id="8" name="Google Shape;1157;p45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58;p45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9;p45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175;p45"/>
          <p:cNvGrpSpPr/>
          <p:nvPr/>
        </p:nvGrpSpPr>
        <p:grpSpPr>
          <a:xfrm>
            <a:off x="5656166" y="4636652"/>
            <a:ext cx="218024" cy="241143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6436753" y="3831808"/>
            <a:ext cx="263993" cy="272351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78419" y="73705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KHI TRANG SÁCH MỞ RA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26943" y="1281774"/>
            <a:ext cx="3638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còn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lửa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Mà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chẳng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cháy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đâu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ao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sâu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Mà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ướt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26944" y="3018886"/>
            <a:ext cx="3403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sách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được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Sao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Dạt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sóng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vỗ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chân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85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561979" y="801218"/>
            <a:ext cx="2676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7" y="1314054"/>
            <a:ext cx="229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trang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sách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giấy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sâu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307938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dạt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dào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329519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3198011" y="1557746"/>
            <a:ext cx="3212314" cy="1176888"/>
            <a:chOff x="2905125" y="1557746"/>
            <a:chExt cx="3505200" cy="11768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B2AE07-AE20-3040-9F7E-25ABBA398403}"/>
                </a:ext>
              </a:extLst>
            </p:cNvPr>
            <p:cNvSpPr/>
            <p:nvPr/>
          </p:nvSpPr>
          <p:spPr>
            <a:xfrm>
              <a:off x="3124201" y="1619177"/>
              <a:ext cx="306704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b="1" dirty="0" err="1" smtClean="0">
                  <a:latin typeface="UTM Avo" panose="02040603050506020204" pitchFamily="18" charset="0"/>
                </a:rPr>
                <a:t>Chú</a:t>
              </a:r>
              <a:r>
                <a:rPr lang="en-US" sz="2000" b="1" dirty="0" smtClean="0">
                  <a:latin typeface="UTM Avo" panose="02040603050506020204" pitchFamily="18" charset="0"/>
                </a:rPr>
                <a:t> ý: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viết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hoa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đầu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mỗi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câu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thơ</a:t>
              </a:r>
              <a:r>
                <a:rPr lang="en-US" sz="2000" dirty="0" smtClean="0">
                  <a:latin typeface="UTM Avo" panose="02040603050506020204" pitchFamily="18" charset="0"/>
                </a:rPr>
                <a:t>.</a:t>
              </a:r>
              <a:endParaRPr lang="vi-VN" sz="20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905125" y="1557746"/>
              <a:ext cx="3505200" cy="1176888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365537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sóng</a:t>
            </a:r>
            <a:endParaRPr lang="vi-VN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387118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54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4674" y="504150"/>
            <a:ext cx="588645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3</a:t>
            </a:r>
            <a:r>
              <a:rPr lang="en-US" sz="2000" b="1" dirty="0" smtClean="0">
                <a:latin typeface="UTM Avo" panose="02040603050506020204" pitchFamily="18" charset="0"/>
              </a:rPr>
              <a:t>. a. </a:t>
            </a:r>
            <a:r>
              <a:rPr lang="en-US" sz="2000" dirty="0" err="1" smtClean="0">
                <a:latin typeface="UTM Avo" panose="02040603050506020204" pitchFamily="18" charset="0"/>
              </a:rPr>
              <a:t>Chọn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i="1" dirty="0" smtClean="0">
                <a:latin typeface="UTM Avo" panose="02040603050506020204" pitchFamily="18" charset="0"/>
              </a:rPr>
              <a:t>l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hoặc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i="1" dirty="0" smtClean="0">
                <a:latin typeface="UTM Avo" panose="02040603050506020204" pitchFamily="18" charset="0"/>
              </a:rPr>
              <a:t>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ô </a:t>
            </a:r>
            <a:r>
              <a:rPr lang="en-US" sz="2000" dirty="0" err="1" smtClean="0">
                <a:latin typeface="UTM Avo" panose="02040603050506020204" pitchFamily="18" charset="0"/>
              </a:rPr>
              <a:t>vuông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5671" y="1225861"/>
            <a:ext cx="595714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- Dao </a:t>
            </a:r>
            <a:r>
              <a:rPr lang="en-US" sz="2000" dirty="0" err="1" smtClean="0">
                <a:latin typeface="UTM Avo" panose="02040603050506020204" pitchFamily="18" charset="0"/>
              </a:rPr>
              <a:t>có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mài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mới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sắc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người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có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học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mới</a:t>
            </a:r>
            <a:r>
              <a:rPr lang="en-US" sz="2000" dirty="0" smtClean="0">
                <a:latin typeface="UTM Avo" panose="02040603050506020204" pitchFamily="18" charset="0"/>
              </a:rPr>
              <a:t>  </a:t>
            </a:r>
            <a:r>
              <a:rPr lang="en-US" sz="20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n </a:t>
            </a:r>
            <a:r>
              <a:rPr lang="en-US" sz="2000" dirty="0" err="1" smtClean="0">
                <a:latin typeface="UTM Avo" panose="02040603050506020204" pitchFamily="18" charset="0"/>
              </a:rPr>
              <a:t>ên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- Hay </a:t>
            </a:r>
            <a:r>
              <a:rPr lang="en-US" sz="2000" dirty="0" err="1" smtClean="0">
                <a:latin typeface="UTM Avo" panose="02040603050506020204" pitchFamily="18" charset="0"/>
              </a:rPr>
              <a:t>học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thì</a:t>
            </a:r>
            <a:r>
              <a:rPr lang="en-US" sz="2000" dirty="0" smtClean="0">
                <a:latin typeface="UTM Avo" panose="02040603050506020204" pitchFamily="18" charset="0"/>
              </a:rPr>
              <a:t> sang, hay  </a:t>
            </a:r>
            <a:r>
              <a:rPr lang="en-US" sz="20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l </a:t>
            </a:r>
            <a:r>
              <a:rPr lang="en-US" sz="2000" dirty="0" err="1" smtClean="0">
                <a:latin typeface="UTM Avo" panose="02040603050506020204" pitchFamily="18" charset="0"/>
              </a:rPr>
              <a:t>àm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thì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có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-          </a:t>
            </a:r>
            <a:r>
              <a:rPr lang="en-US" sz="20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L </a:t>
            </a:r>
            <a:r>
              <a:rPr lang="en-US" sz="2000" dirty="0" err="1" smtClean="0">
                <a:latin typeface="UTM Avo" panose="02040603050506020204" pitchFamily="18" charset="0"/>
              </a:rPr>
              <a:t>ật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từng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trang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từng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trang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           </a:t>
            </a:r>
            <a:r>
              <a:rPr lang="en-US" sz="2000" dirty="0" err="1" smtClean="0">
                <a:latin typeface="UTM Avo" panose="02040603050506020204" pitchFamily="18" charset="0"/>
              </a:rPr>
              <a:t>Giấy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sờ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mát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rượi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           </a:t>
            </a:r>
            <a:r>
              <a:rPr lang="en-US" sz="2000" dirty="0" err="1" smtClean="0">
                <a:latin typeface="UTM Avo" panose="02040603050506020204" pitchFamily="18" charset="0"/>
              </a:rPr>
              <a:t>Thơm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mùi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giấy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mới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           </a:t>
            </a:r>
            <a:r>
              <a:rPr lang="en-US" sz="2000" b="1" dirty="0" err="1" smtClean="0">
                <a:solidFill>
                  <a:srgbClr val="FB4C43"/>
                </a:solidFill>
                <a:latin typeface="UTM Avo" panose="02040603050506020204" pitchFamily="18" charset="0"/>
              </a:rPr>
              <a:t>N</a:t>
            </a:r>
            <a:r>
              <a:rPr lang="en-US" sz="2000" dirty="0" err="1" smtClean="0">
                <a:latin typeface="UTM Avo" panose="02040603050506020204" pitchFamily="18" charset="0"/>
              </a:rPr>
              <a:t>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b="1" dirty="0" smtClean="0">
                <a:solidFill>
                  <a:srgbClr val="FB4C43"/>
                </a:solidFill>
                <a:latin typeface="UTM Avo" panose="02040603050506020204" pitchFamily="18" charset="0"/>
              </a:rPr>
              <a:t>n </a:t>
            </a:r>
            <a:r>
              <a:rPr lang="en-US" sz="2000" dirty="0" err="1" smtClean="0">
                <a:latin typeface="UTM Avo" panose="02040603050506020204" pitchFamily="18" charset="0"/>
              </a:rPr>
              <a:t>ót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bàn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xinh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600" i="1" dirty="0" smtClean="0">
                <a:latin typeface="UTM Avo" panose="02040603050506020204" pitchFamily="18" charset="0"/>
              </a:rPr>
              <a:t>(Theo </a:t>
            </a:r>
            <a:r>
              <a:rPr lang="en-US" sz="1600" i="1" dirty="0" err="1" smtClean="0">
                <a:latin typeface="UTM Avo" panose="02040603050506020204" pitchFamily="18" charset="0"/>
              </a:rPr>
              <a:t>Nguyễn</a:t>
            </a:r>
            <a:r>
              <a:rPr lang="en-US" sz="1600" i="1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Quang</a:t>
            </a:r>
            <a:r>
              <a:rPr lang="en-US" sz="1600" i="1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Huy</a:t>
            </a:r>
            <a:r>
              <a:rPr lang="en-US" sz="1600" i="1" dirty="0" smtClean="0">
                <a:latin typeface="UTM Avo" panose="02040603050506020204" pitchFamily="18" charset="0"/>
              </a:rPr>
              <a:t>)</a:t>
            </a:r>
            <a:endParaRPr lang="en-US" sz="1600" i="1" dirty="0"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4242" y="1827295"/>
            <a:ext cx="22554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78190" y="1372145"/>
            <a:ext cx="244183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50978" y="2269746"/>
            <a:ext cx="22554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31314" y="3625395"/>
            <a:ext cx="22554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50747" y="3625395"/>
            <a:ext cx="22554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9" grpId="1"/>
      <p:bldP spid="13" grpId="0" animBg="1"/>
      <p:bldP spid="13" grpId="1" animBg="1"/>
      <p:bldP spid="10" grpId="0" animBg="1"/>
      <p:bldP spid="1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4674" y="501930"/>
            <a:ext cx="5886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b="1" dirty="0">
                <a:latin typeface="UTM Avo" panose="02040603050506020204" pitchFamily="18" charset="0"/>
              </a:rPr>
              <a:t>b</a:t>
            </a:r>
            <a:r>
              <a:rPr lang="en-US" sz="1800" b="1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5671" y="1225861"/>
            <a:ext cx="6232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- (</a:t>
            </a:r>
            <a:r>
              <a:rPr lang="en-US" sz="2000" dirty="0" err="1" smtClean="0">
                <a:latin typeface="UTM Avo" panose="02040603050506020204" pitchFamily="18" charset="0"/>
              </a:rPr>
              <a:t>gắn</a:t>
            </a:r>
            <a:r>
              <a:rPr lang="en-US" sz="2000" dirty="0" smtClean="0">
                <a:latin typeface="UTM Avo" panose="02040603050506020204" pitchFamily="18" charset="0"/>
              </a:rPr>
              <a:t>/</a:t>
            </a:r>
            <a:r>
              <a:rPr lang="en-US" sz="2000" dirty="0" err="1" smtClean="0">
                <a:latin typeface="UTM Avo" panose="02040603050506020204" pitchFamily="18" charset="0"/>
              </a:rPr>
              <a:t>gắng</a:t>
            </a:r>
            <a:r>
              <a:rPr lang="en-US" sz="2000" dirty="0" smtClean="0">
                <a:latin typeface="UTM Avo" panose="02040603050506020204" pitchFamily="18" charset="0"/>
              </a:rPr>
              <a:t>): 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bó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cố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gắng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sức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 smtClean="0">
                <a:latin typeface="UTM Avo" panose="02040603050506020204" pitchFamily="18" charset="0"/>
              </a:rPr>
              <a:t>- </a:t>
            </a:r>
            <a:r>
              <a:rPr lang="en-US" sz="2000" dirty="0" smtClean="0">
                <a:latin typeface="UTM Avo" panose="02040603050506020204" pitchFamily="18" charset="0"/>
              </a:rPr>
              <a:t>(</a:t>
            </a:r>
            <a:r>
              <a:rPr lang="en-US" sz="2000" dirty="0" err="1" smtClean="0">
                <a:latin typeface="UTM Avo" panose="02040603050506020204" pitchFamily="18" charset="0"/>
              </a:rPr>
              <a:t>nắn</a:t>
            </a:r>
            <a:r>
              <a:rPr lang="en-US" sz="2000" dirty="0" smtClean="0">
                <a:latin typeface="UTM Avo" panose="02040603050506020204" pitchFamily="18" charset="0"/>
              </a:rPr>
              <a:t>/</a:t>
            </a:r>
            <a:r>
              <a:rPr lang="en-US" sz="2000" dirty="0" err="1" smtClean="0">
                <a:latin typeface="UTM Avo" panose="02040603050506020204" pitchFamily="18" charset="0"/>
              </a:rPr>
              <a:t>nắng</a:t>
            </a:r>
            <a:r>
              <a:rPr lang="en-US" sz="2000" dirty="0" smtClean="0">
                <a:latin typeface="UTM Avo" panose="02040603050506020204" pitchFamily="18" charset="0"/>
              </a:rPr>
              <a:t>):     </a:t>
            </a:r>
            <a:r>
              <a:rPr lang="en-US" sz="2000" dirty="0" err="1" smtClean="0">
                <a:latin typeface="UTM Avo" panose="02040603050506020204" pitchFamily="18" charset="0"/>
              </a:rPr>
              <a:t>ánh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nắng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uốn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nắn</a:t>
            </a:r>
            <a:r>
              <a:rPr lang="en-US" sz="2000" dirty="0" smtClean="0">
                <a:latin typeface="UTM Avo" panose="02040603050506020204" pitchFamily="18" charset="0"/>
              </a:rPr>
              <a:t>    ,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nót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- (</a:t>
            </a:r>
            <a:r>
              <a:rPr lang="en-US" sz="2000" dirty="0" err="1" smtClean="0">
                <a:latin typeface="UTM Avo" panose="02040603050506020204" pitchFamily="18" charset="0"/>
              </a:rPr>
              <a:t>vần</a:t>
            </a:r>
            <a:r>
              <a:rPr lang="en-US" sz="2000" dirty="0" smtClean="0">
                <a:latin typeface="UTM Avo" panose="02040603050506020204" pitchFamily="18" charset="0"/>
              </a:rPr>
              <a:t>/</a:t>
            </a:r>
            <a:r>
              <a:rPr lang="en-US" sz="2000" dirty="0" err="1" smtClean="0">
                <a:latin typeface="UTM Avo" panose="02040603050506020204" pitchFamily="18" charset="0"/>
              </a:rPr>
              <a:t>vầng</a:t>
            </a:r>
            <a:r>
              <a:rPr lang="en-US" sz="2000" dirty="0" smtClean="0">
                <a:latin typeface="UTM Avo" panose="02040603050506020204" pitchFamily="18" charset="0"/>
              </a:rPr>
              <a:t>):  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vần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thơ</a:t>
            </a:r>
            <a:r>
              <a:rPr lang="en-US" sz="2000" dirty="0" smtClean="0">
                <a:latin typeface="UTM Avo" panose="02040603050506020204" pitchFamily="18" charset="0"/>
              </a:rPr>
              <a:t> 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vầng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trăng</a:t>
            </a:r>
            <a:r>
              <a:rPr lang="en-US" sz="2000" dirty="0" smtClean="0">
                <a:latin typeface="UTM Avo" panose="02040603050506020204" pitchFamily="18" charset="0"/>
              </a:rPr>
              <a:t> 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vầng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trán</a:t>
            </a:r>
            <a:endParaRPr lang="en-US" sz="20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- (</a:t>
            </a:r>
            <a:r>
              <a:rPr lang="en-US" sz="2000" dirty="0" err="1" smtClean="0">
                <a:latin typeface="UTM Avo" panose="02040603050506020204" pitchFamily="18" charset="0"/>
              </a:rPr>
              <a:t>vân</a:t>
            </a:r>
            <a:r>
              <a:rPr lang="en-US" sz="2000" dirty="0" smtClean="0">
                <a:latin typeface="UTM Avo" panose="02040603050506020204" pitchFamily="18" charset="0"/>
              </a:rPr>
              <a:t>/</a:t>
            </a:r>
            <a:r>
              <a:rPr lang="en-US" sz="2000" dirty="0" err="1" smtClean="0">
                <a:latin typeface="UTM Avo" panose="02040603050506020204" pitchFamily="18" charset="0"/>
              </a:rPr>
              <a:t>vâng</a:t>
            </a:r>
            <a:r>
              <a:rPr lang="en-US" sz="2000" dirty="0" smtClean="0">
                <a:latin typeface="UTM Avo" panose="02040603050506020204" pitchFamily="18" charset="0"/>
              </a:rPr>
              <a:t>):  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gỗ</a:t>
            </a:r>
            <a:r>
              <a:rPr lang="en-US" sz="2000" dirty="0" smtClean="0">
                <a:latin typeface="UTM Avo" panose="02040603050506020204" pitchFamily="18" charset="0"/>
              </a:rPr>
              <a:t> ,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vâng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,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tay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4420" y="1362483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910" y="1362483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74980" y="1362483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59512" y="184312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55692" y="184312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0427" y="184312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35092" y="2271851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72280" y="2271851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66686" y="2271851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35092" y="2727801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17899" y="2727801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20209" y="2727801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ự hình thành dấu vân tay ở con người | Vin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899" y="3156523"/>
            <a:ext cx="2585861" cy="1606369"/>
          </a:xfrm>
          <a:prstGeom prst="roundRect">
            <a:avLst>
              <a:gd name="adj" fmla="val 28914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àn nhựa vân gỗ Spappy GH-802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40" y="3275884"/>
            <a:ext cx="1989303" cy="13676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242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UTM Cookies</vt:lpstr>
      <vt:lpstr>UTM Avo</vt:lpstr>
      <vt:lpstr>Montserrat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116</cp:revision>
  <dcterms:modified xsi:type="dcterms:W3CDTF">2021-10-25T14:57:15Z</dcterms:modified>
</cp:coreProperties>
</file>